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C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180"/>
    <p:restoredTop sz="94663"/>
  </p:normalViewPr>
  <p:slideViewPr>
    <p:cSldViewPr snapToGrid="0" snapToObjects="1">
      <p:cViewPr>
        <p:scale>
          <a:sx n="90" d="100"/>
          <a:sy n="90" d="100"/>
        </p:scale>
        <p:origin x="86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24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87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515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844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988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912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547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242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0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36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528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C328A-B033-DD48-9A2A-B7A959CB0E17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E8DE-7E70-C04A-87C9-7E5F45889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652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lf.fi/seuroille/tapahtumat/24h-junnugolfill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C7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D50BDDB9-8659-7545-A686-6C6385F8369B}"/>
              </a:ext>
            </a:extLst>
          </p:cNvPr>
          <p:cNvSpPr/>
          <p:nvPr/>
        </p:nvSpPr>
        <p:spPr>
          <a:xfrm>
            <a:off x="0" y="8279212"/>
            <a:ext cx="6858000" cy="1738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A8C5BF1-0DA4-5F4F-AA8A-FB44112AE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47" y="1435085"/>
            <a:ext cx="5829300" cy="806699"/>
          </a:xfrm>
        </p:spPr>
        <p:txBody>
          <a:bodyPr>
            <a:normAutofit/>
          </a:bodyPr>
          <a:lstStyle/>
          <a:p>
            <a:r>
              <a:rPr lang="fi-FI" sz="3600" b="1" dirty="0">
                <a:solidFill>
                  <a:schemeClr val="bg1"/>
                </a:solidFill>
                <a:latin typeface="Americane Black" panose="020B0800040000000000" pitchFamily="34" charset="77"/>
              </a:rPr>
              <a:t>24H JUNNUGOLFILLE 2020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3CB17F8-E75D-CC4D-902D-10442FC33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763" y="7679706"/>
            <a:ext cx="921767" cy="443157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7F0BEABC-1DF4-7E4A-B747-63EA4D17B1B5}"/>
              </a:ext>
            </a:extLst>
          </p:cNvPr>
          <p:cNvSpPr txBox="1"/>
          <p:nvPr/>
        </p:nvSpPr>
        <p:spPr>
          <a:xfrm>
            <a:off x="514347" y="2518547"/>
            <a:ext cx="58293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  <a:latin typeface="Americane Cond" panose="020B0506040000000000" pitchFamily="34" charset="77"/>
              </a:rPr>
              <a:t>LÄHDE MUKAAN TUKEMAAN (SEURAN NIMI) JUNIORIGOLFIA HAUSKAAN 24H KESTÄVÄÄN HYVÄNTEKEVÄISYYSTEMPAUKSEEN! </a:t>
            </a:r>
          </a:p>
          <a:p>
            <a:pPr algn="ctr"/>
            <a:endParaRPr lang="fi-FI" sz="2000" dirty="0">
              <a:solidFill>
                <a:schemeClr val="bg1"/>
              </a:solidFill>
              <a:latin typeface="Americane Cond" panose="020B0506040000000000" pitchFamily="34" charset="77"/>
            </a:endParaRPr>
          </a:p>
          <a:p>
            <a:r>
              <a:rPr lang="fi-FI" sz="2000" dirty="0">
                <a:solidFill>
                  <a:schemeClr val="bg1"/>
                </a:solidFill>
                <a:latin typeface="Americane Cond" panose="020B0506040000000000" pitchFamily="34" charset="77"/>
              </a:rPr>
              <a:t>Tapahtumassa seuran pelaajat pistävät itsensä likoon pelaamalla 24h putkeen golfia joukkueena seuran kentällä. </a:t>
            </a:r>
          </a:p>
          <a:p>
            <a:r>
              <a:rPr lang="fi-FI" sz="2000" dirty="0">
                <a:solidFill>
                  <a:schemeClr val="bg1"/>
                </a:solidFill>
                <a:latin typeface="Americane Cond" panose="020B0506040000000000" pitchFamily="34" charset="77"/>
              </a:rPr>
              <a:t>Pelin jälkeen osallistujat ”myyvät” par-tulokset (ja paremmat) etukäteen sovituille yhteistyökumppaneille sekä lahjoittajille sovitulla rahasummalla. Esim. 1 euron per par-tulos.</a:t>
            </a:r>
          </a:p>
          <a:p>
            <a:r>
              <a:rPr lang="fi-FI" sz="2000" dirty="0">
                <a:solidFill>
                  <a:schemeClr val="bg1"/>
                </a:solidFill>
                <a:latin typeface="Americane Cond" panose="020B0506040000000000" pitchFamily="34" charset="77"/>
              </a:rPr>
              <a:t>Vuorokauden aikana kerätyt rahat menevät suoraan seuran junioreiden hyväksi!</a:t>
            </a:r>
          </a:p>
          <a:p>
            <a:endParaRPr lang="fi-FI" sz="2000" dirty="0">
              <a:solidFill>
                <a:schemeClr val="bg1"/>
              </a:solidFill>
              <a:latin typeface="Americane Cond" panose="020B0506040000000000" pitchFamily="34" charset="77"/>
            </a:endParaRPr>
          </a:p>
          <a:p>
            <a:pPr algn="ctr"/>
            <a:r>
              <a:rPr lang="fi-FI" sz="2000" dirty="0">
                <a:solidFill>
                  <a:schemeClr val="bg1"/>
                </a:solidFill>
                <a:latin typeface="Americane Cond" panose="020B0506040000000000" pitchFamily="34" charset="77"/>
              </a:rPr>
              <a:t>TAPAHTUMA-AIKA: MA 24.6. KLO 18.00- TI 25.6. KLO 18.00  (TAI SEURAN OMA AJANKOHTA)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155C91CD-8F6C-EF4B-81FA-485A07A15BAF}"/>
              </a:ext>
            </a:extLst>
          </p:cNvPr>
          <p:cNvSpPr txBox="1"/>
          <p:nvPr/>
        </p:nvSpPr>
        <p:spPr>
          <a:xfrm>
            <a:off x="596132" y="7021710"/>
            <a:ext cx="5665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b="1" dirty="0">
                <a:solidFill>
                  <a:schemeClr val="bg1"/>
                </a:solidFill>
                <a:latin typeface="Americane Cond" panose="020B0506040000000000" pitchFamily="34" charset="77"/>
              </a:rPr>
              <a:t>Lähde mukaan tukemaan seuramme junioritoimintaa!</a:t>
            </a:r>
            <a:endParaRPr lang="fi-FI" sz="2400" b="1" dirty="0">
              <a:solidFill>
                <a:schemeClr val="bg1"/>
              </a:solidFill>
              <a:latin typeface="Americane Cond" panose="020B0506040000000000" pitchFamily="34" charset="77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4D03F406-3ABF-EE48-8C1B-642AD334961E}"/>
              </a:ext>
            </a:extLst>
          </p:cNvPr>
          <p:cNvSpPr txBox="1"/>
          <p:nvPr/>
        </p:nvSpPr>
        <p:spPr>
          <a:xfrm>
            <a:off x="716405" y="8409670"/>
            <a:ext cx="53228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76C7D3"/>
                </a:solidFill>
                <a:latin typeface="Americane Cond" panose="020B0506040000000000" pitchFamily="34" charset="77"/>
              </a:rPr>
              <a:t>Lisätietoja tapahtumasta löydät </a:t>
            </a:r>
            <a:r>
              <a:rPr lang="fi-FI" dirty="0">
                <a:solidFill>
                  <a:srgbClr val="76C7D3"/>
                </a:solidFill>
                <a:latin typeface="Americane Cond" panose="020B0506040000000000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TÄÄLTÄ!</a:t>
            </a:r>
            <a:endParaRPr lang="fi-FI" dirty="0">
              <a:solidFill>
                <a:srgbClr val="76C7D3"/>
              </a:solidFill>
              <a:latin typeface="Americane Cond" panose="020B0506040000000000" pitchFamily="34" charset="77"/>
            </a:endParaRPr>
          </a:p>
          <a:p>
            <a:endParaRPr lang="fi-FI" dirty="0">
              <a:solidFill>
                <a:srgbClr val="76C7D3"/>
              </a:solidFill>
              <a:latin typeface="Americane Cond" panose="020B0506040000000000" pitchFamily="34" charset="77"/>
            </a:endParaRPr>
          </a:p>
          <a:p>
            <a:r>
              <a:rPr lang="fi-FI" dirty="0">
                <a:solidFill>
                  <a:srgbClr val="76C7D3"/>
                </a:solidFill>
                <a:latin typeface="Americane Cond" panose="020B0506040000000000" pitchFamily="34" charset="77"/>
              </a:rPr>
              <a:t>Tähän yhteystiedot</a:t>
            </a:r>
          </a:p>
          <a:p>
            <a:r>
              <a:rPr lang="fi-FI" dirty="0">
                <a:solidFill>
                  <a:srgbClr val="76C7D3"/>
                </a:solidFill>
                <a:latin typeface="Americane Cond" panose="020B0506040000000000" pitchFamily="34" charset="77"/>
              </a:rPr>
              <a:t>Sähköposti</a:t>
            </a:r>
          </a:p>
          <a:p>
            <a:r>
              <a:rPr lang="fi-FI" dirty="0">
                <a:solidFill>
                  <a:srgbClr val="76C7D3"/>
                </a:solidFill>
                <a:latin typeface="Americane Cond" panose="020B0506040000000000" pitchFamily="34" charset="77"/>
              </a:rPr>
              <a:t>Puhelin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487101AD-38EF-194C-A59E-E524F557DB3E}"/>
              </a:ext>
            </a:extLst>
          </p:cNvPr>
          <p:cNvSpPr/>
          <p:nvPr/>
        </p:nvSpPr>
        <p:spPr>
          <a:xfrm>
            <a:off x="1949802" y="-962949"/>
            <a:ext cx="2779059" cy="24489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17BBE43B-725D-6F4C-AB58-DE6373E8661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753" y="-28384"/>
            <a:ext cx="1544490" cy="11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7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99</Words>
  <Application>Microsoft Office PowerPoint</Application>
  <PresentationFormat>A4-paperi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Americane Black</vt:lpstr>
      <vt:lpstr>Americane Cond</vt:lpstr>
      <vt:lpstr>Arial</vt:lpstr>
      <vt:lpstr>Calibri</vt:lpstr>
      <vt:lpstr>Calibri Light</vt:lpstr>
      <vt:lpstr>Office-teema</vt:lpstr>
      <vt:lpstr>24H JUNNUGOLFILLE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24H JUNNUGOLFILLE 2019</dc:title>
  <dc:creator>Taru Väisänen</dc:creator>
  <cp:lastModifiedBy>Mika Hollo</cp:lastModifiedBy>
  <cp:revision>11</cp:revision>
  <cp:lastPrinted>2019-04-16T13:16:17Z</cp:lastPrinted>
  <dcterms:created xsi:type="dcterms:W3CDTF">2019-04-16T12:49:01Z</dcterms:created>
  <dcterms:modified xsi:type="dcterms:W3CDTF">2020-06-05T11:53:58Z</dcterms:modified>
</cp:coreProperties>
</file>